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8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4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4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2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1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7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C56F-1F60-4DE5-ABEE-9BA2CC8A727A}" type="datetimeFigureOut">
              <a:rPr lang="en-US" smtClean="0"/>
              <a:t>14-Feb-19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3CB60-D57B-494A-831D-838E4183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895600"/>
            <a:ext cx="4876800" cy="1752600"/>
          </a:xfrm>
        </p:spPr>
        <p:txBody>
          <a:bodyPr>
            <a:normAutofit fontScale="92500"/>
          </a:bodyPr>
          <a:lstStyle/>
          <a:p>
            <a:pPr algn="l" fontAlgn="base"/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base"/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base"/>
            <a:r>
              <a:rPr lang="en-US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etNamQueHuongToi-Hoatau_32v7m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9.1392" end="175500.22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910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iverFlowsInYou-Yiruma-2967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96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oveMe-HoaTau-308906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2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</Words>
  <Application>Microsoft Office PowerPoint</Application>
  <PresentationFormat>On-screen Show (4:3)</PresentationFormat>
  <Paragraphs>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Phát triển thẩm mỹ </vt:lpstr>
      <vt:lpstr>PowerPoint Presentation</vt:lpstr>
      <vt:lpstr>Trẻ thực hiện</vt:lpstr>
      <vt:lpstr>PowerPoint Presentation</vt:lpstr>
      <vt:lpstr>Trưng bày và nhận xét sản phẩm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triển thẩm mỹ</dc:title>
  <dc:creator>Welcome</dc:creator>
  <cp:lastModifiedBy>Phong6_Tang2</cp:lastModifiedBy>
  <cp:revision>2</cp:revision>
  <dcterms:created xsi:type="dcterms:W3CDTF">2019-01-07T06:39:10Z</dcterms:created>
  <dcterms:modified xsi:type="dcterms:W3CDTF">2019-02-14T07:25:57Z</dcterms:modified>
</cp:coreProperties>
</file>